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60" r:id="rId5"/>
    <p:sldId id="272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4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-822" y="-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A4FFEF-9064-4EEF-B06E-3C0C1EEC5F3D}" type="datetimeFigureOut">
              <a:rPr lang="ru-RU" smtClean="0"/>
              <a:t>29.05.2018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5DEA7B-9149-47F6-AFE9-51B1AC2D1E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6717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5DEA7B-9149-47F6-AFE9-51B1AC2D1E06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025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A16FD-493E-413D-9AFF-A5EBBE205869}" type="datetimeFigureOut">
              <a:rPr lang="ru-RU" smtClean="0"/>
              <a:t>29.05.2018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1C7F4-18C1-4F29-8FCE-042BB53C85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1863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A16FD-493E-413D-9AFF-A5EBBE205869}" type="datetimeFigureOut">
              <a:rPr lang="ru-RU" smtClean="0"/>
              <a:t>29.05.2018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1C7F4-18C1-4F29-8FCE-042BB53C85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741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A16FD-493E-413D-9AFF-A5EBBE205869}" type="datetimeFigureOut">
              <a:rPr lang="ru-RU" smtClean="0"/>
              <a:t>29.05.2018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1C7F4-18C1-4F29-8FCE-042BB53C85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296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A16FD-493E-413D-9AFF-A5EBBE205869}" type="datetimeFigureOut">
              <a:rPr lang="ru-RU" smtClean="0"/>
              <a:t>29.05.2018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1C7F4-18C1-4F29-8FCE-042BB53C85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947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A16FD-493E-413D-9AFF-A5EBBE205869}" type="datetimeFigureOut">
              <a:rPr lang="ru-RU" smtClean="0"/>
              <a:t>29.05.2018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1C7F4-18C1-4F29-8FCE-042BB53C85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7164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A16FD-493E-413D-9AFF-A5EBBE205869}" type="datetimeFigureOut">
              <a:rPr lang="ru-RU" smtClean="0"/>
              <a:t>29.05.2018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1C7F4-18C1-4F29-8FCE-042BB53C85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512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A16FD-493E-413D-9AFF-A5EBBE205869}" type="datetimeFigureOut">
              <a:rPr lang="ru-RU" smtClean="0"/>
              <a:t>29.05.2018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1C7F4-18C1-4F29-8FCE-042BB53C85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860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A16FD-493E-413D-9AFF-A5EBBE205869}" type="datetimeFigureOut">
              <a:rPr lang="ru-RU" smtClean="0"/>
              <a:t>29.05.2018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1C7F4-18C1-4F29-8FCE-042BB53C85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901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A16FD-493E-413D-9AFF-A5EBBE205869}" type="datetimeFigureOut">
              <a:rPr lang="ru-RU" smtClean="0"/>
              <a:t>29.05.2018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1C7F4-18C1-4F29-8FCE-042BB53C85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514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A16FD-493E-413D-9AFF-A5EBBE205869}" type="datetimeFigureOut">
              <a:rPr lang="ru-RU" smtClean="0"/>
              <a:t>29.05.2018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1C7F4-18C1-4F29-8FCE-042BB53C85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0264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A16FD-493E-413D-9AFF-A5EBBE205869}" type="datetimeFigureOut">
              <a:rPr lang="ru-RU" smtClean="0"/>
              <a:t>29.05.2018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1C7F4-18C1-4F29-8FCE-042BB53C85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7510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A16FD-493E-413D-9AFF-A5EBBE205869}" type="datetimeFigureOut">
              <a:rPr lang="ru-RU" smtClean="0"/>
              <a:t>29.05.2018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1C7F4-18C1-4F29-8FCE-042BB53C85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4188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908720"/>
            <a:ext cx="8784976" cy="2592288"/>
          </a:xfrm>
        </p:spPr>
        <p:txBody>
          <a:bodyPr>
            <a:noAutofit/>
          </a:bodyPr>
          <a:lstStyle/>
          <a:p>
            <a:r>
              <a:rPr lang="ru-RU" sz="5400" dirty="0" smtClean="0"/>
              <a:t> </a:t>
            </a:r>
            <a:r>
              <a:rPr lang="ru-RU" sz="6600" dirty="0"/>
              <a:t>«Дети и </a:t>
            </a:r>
            <a:r>
              <a:rPr lang="ru-RU" sz="6600" dirty="0" smtClean="0"/>
              <a:t>компьютер:</a:t>
            </a:r>
            <a:br>
              <a:rPr lang="ru-RU" sz="6600" dirty="0" smtClean="0"/>
            </a:br>
            <a:r>
              <a:rPr lang="ru-RU" sz="4800" dirty="0" smtClean="0"/>
              <a:t>вред </a:t>
            </a:r>
            <a:r>
              <a:rPr lang="ru-RU" sz="4800" dirty="0"/>
              <a:t>и польза умной машины</a:t>
            </a:r>
            <a:r>
              <a:rPr lang="ru-RU" sz="5400" dirty="0"/>
              <a:t>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1251" y="5105400"/>
            <a:ext cx="4424536" cy="17526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Родительское собрание в старшей группе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037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260648"/>
            <a:ext cx="871296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u="sng" dirty="0" smtClean="0"/>
              <a:t>Цели</a:t>
            </a:r>
            <a:r>
              <a:rPr lang="ru-RU" sz="4000" dirty="0" smtClean="0"/>
              <a:t>:</a:t>
            </a:r>
          </a:p>
          <a:p>
            <a:endParaRPr lang="ru-RU" sz="4000" dirty="0" smtClean="0"/>
          </a:p>
          <a:p>
            <a:r>
              <a:rPr lang="ru-RU" sz="3200" dirty="0" smtClean="0"/>
              <a:t>	1</a:t>
            </a:r>
            <a:r>
              <a:rPr lang="ru-RU" sz="3200" dirty="0"/>
              <a:t>. Проинформировать </a:t>
            </a:r>
            <a:r>
              <a:rPr lang="ru-RU" sz="3200" b="1" dirty="0"/>
              <a:t>родителей</a:t>
            </a:r>
            <a:r>
              <a:rPr lang="ru-RU" sz="3200" dirty="0"/>
              <a:t> о существований проблем, связанных с повышенным интересом детей к общению в интернете, социальных сетях;</a:t>
            </a:r>
          </a:p>
          <a:p>
            <a:r>
              <a:rPr lang="ru-RU" sz="3200" dirty="0" smtClean="0"/>
              <a:t>	2</a:t>
            </a:r>
            <a:r>
              <a:rPr lang="ru-RU" sz="3200" dirty="0"/>
              <a:t>. Побудить </a:t>
            </a:r>
            <a:r>
              <a:rPr lang="ru-RU" sz="3200" b="1" dirty="0"/>
              <a:t>родителей</a:t>
            </a:r>
            <a:r>
              <a:rPr lang="ru-RU" sz="3200" dirty="0"/>
              <a:t> к полноценному общению со своими детьми, к совместному проведению свободного времени</a:t>
            </a:r>
          </a:p>
          <a:p>
            <a:r>
              <a:rPr lang="ru-RU" sz="3200" dirty="0" smtClean="0"/>
              <a:t>	3</a:t>
            </a:r>
            <a:r>
              <a:rPr lang="ru-RU" sz="3200" dirty="0"/>
              <a:t>. Показать </a:t>
            </a:r>
            <a:r>
              <a:rPr lang="ru-RU" sz="3200" b="1" dirty="0"/>
              <a:t>родителям правильное пользование компьютером</a:t>
            </a:r>
            <a:r>
              <a:rPr lang="ru-RU" sz="3200" dirty="0"/>
              <a:t>, никак источник игр, а как источник знаний.</a:t>
            </a:r>
          </a:p>
        </p:txBody>
      </p:sp>
    </p:spTree>
    <p:extLst>
      <p:ext uri="{BB962C8B-B14F-4D97-AF65-F5344CB8AC3E}">
        <p14:creationId xmlns:p14="http://schemas.microsoft.com/office/powerpoint/2010/main" val="162218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576287" cy="371703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42"/>
          <a:stretch/>
        </p:blipFill>
        <p:spPr>
          <a:xfrm>
            <a:off x="4716016" y="2798771"/>
            <a:ext cx="4427984" cy="4032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406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25"/>
          <a:stretch/>
        </p:blipFill>
        <p:spPr>
          <a:xfrm>
            <a:off x="-1" y="0"/>
            <a:ext cx="91828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82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61"/>
            <a:ext cx="3474778" cy="44750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694" y="0"/>
            <a:ext cx="5693913" cy="37890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308129"/>
            <a:ext cx="4032448" cy="3560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73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08004" y="4941168"/>
            <a:ext cx="42447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/>
            <a:r>
              <a:rPr lang="ru-RU" sz="2400" cap="all" dirty="0" smtClean="0"/>
              <a:t>д</a:t>
            </a:r>
            <a:r>
              <a:rPr lang="ru-RU" sz="2400" dirty="0" smtClean="0"/>
              <a:t>етям </a:t>
            </a:r>
            <a:r>
              <a:rPr lang="ru-RU" sz="2400" dirty="0"/>
              <a:t>в возрасте 7-8 лет можно продлить до 30-40 мин в день.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260648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И чтобы </a:t>
            </a:r>
            <a:r>
              <a:rPr lang="ru-RU" sz="3200" b="1" dirty="0"/>
              <a:t>компьютер здоровью не повредил</a:t>
            </a:r>
            <a:r>
              <a:rPr lang="ru-RU" sz="3200" dirty="0"/>
              <a:t>, очень важно регламентировать время, которое ребенок проводит за </a:t>
            </a:r>
            <a:r>
              <a:rPr lang="ru-RU" sz="3200" b="1" dirty="0"/>
              <a:t>компьютером</a:t>
            </a:r>
            <a:endParaRPr lang="ru-RU" sz="32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007624"/>
            <a:ext cx="3975496" cy="26455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004" y="2007624"/>
            <a:ext cx="4244776" cy="264551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51520" y="4941168"/>
            <a:ext cx="39754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Детям до 6 лет-20 мин. и то, желательно не каждый </a:t>
            </a:r>
            <a:r>
              <a:rPr lang="ru-RU" sz="2400" dirty="0" smtClean="0"/>
              <a:t>день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7022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7937"/>
            <a:ext cx="23829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err="1" smtClean="0"/>
              <a:t>Стрелялки</a:t>
            </a:r>
            <a:r>
              <a:rPr lang="ru-RU" sz="3600" b="1" dirty="0" smtClean="0"/>
              <a:t> </a:t>
            </a:r>
            <a:endParaRPr lang="ru-RU" sz="3600" b="1" dirty="0"/>
          </a:p>
        </p:txBody>
      </p:sp>
      <p:sp>
        <p:nvSpPr>
          <p:cNvPr id="5" name="AutoShape 2" descr="Картинки по запросу Стрелял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Картинки по запросу Стрелялки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69" y="3320743"/>
            <a:ext cx="3679577" cy="335076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410" y="3316716"/>
            <a:ext cx="4325880" cy="324023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757" y="806669"/>
            <a:ext cx="4230166" cy="2368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58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3384"/>
            <a:ext cx="21678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/>
              <a:t>Стратегии</a:t>
            </a:r>
          </a:p>
        </p:txBody>
      </p:sp>
      <p:sp>
        <p:nvSpPr>
          <p:cNvPr id="4" name="AutoShape 2" descr="Картинки по запросу Стратеги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Картинки по запросу Стратегии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31" y="910573"/>
            <a:ext cx="4253758" cy="318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812" y="910573"/>
            <a:ext cx="4351684" cy="318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305312"/>
            <a:ext cx="6865241" cy="230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731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6" y="-32186"/>
            <a:ext cx="26484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/>
              <a:t>Спортивные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631" y="787176"/>
            <a:ext cx="4983616" cy="279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631" y="4133136"/>
            <a:ext cx="5060438" cy="2420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991963"/>
            <a:ext cx="3498701" cy="4351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534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46167"/>
            <a:ext cx="22827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err="1"/>
              <a:t>Бродилки</a:t>
            </a:r>
            <a:r>
              <a:rPr lang="ru-RU" sz="3600" b="1" dirty="0"/>
              <a:t> </a:t>
            </a:r>
            <a:endParaRPr lang="ru-RU" sz="3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6371" y="4048241"/>
            <a:ext cx="4558876" cy="2552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093" y="851970"/>
            <a:ext cx="3917160" cy="3081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93082"/>
            <a:ext cx="4192027" cy="313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632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29325"/>
            <a:ext cx="30989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/>
              <a:t>Развивающие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13901"/>
            <a:ext cx="3823978" cy="2864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486" y="1053550"/>
            <a:ext cx="4320480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95338"/>
            <a:ext cx="3823978" cy="2879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831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03039"/>
            <a:ext cx="8172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/>
              <a:t>А теперь уважаемые </a:t>
            </a:r>
            <a:r>
              <a:rPr lang="ru-RU" sz="3600" b="1" dirty="0"/>
              <a:t>родители</a:t>
            </a:r>
            <a:r>
              <a:rPr lang="ru-RU" sz="3600" dirty="0"/>
              <a:t> давайте поговорим о </a:t>
            </a:r>
            <a:r>
              <a:rPr lang="ru-RU" sz="3600" b="1" dirty="0"/>
              <a:t>пользе и вреде компьютерных игр</a:t>
            </a:r>
            <a:r>
              <a:rPr lang="ru-RU" sz="3600" dirty="0"/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1694" y="2276872"/>
            <a:ext cx="829873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/>
              <a:t>«+»</a:t>
            </a:r>
            <a:endParaRPr lang="ru-RU" sz="3200" dirty="0"/>
          </a:p>
          <a:p>
            <a:r>
              <a:rPr lang="ru-RU" sz="3200" dirty="0" smtClean="0"/>
              <a:t>- развитие </a:t>
            </a:r>
            <a:r>
              <a:rPr lang="ru-RU" sz="3200" dirty="0"/>
              <a:t>мелкой моторики</a:t>
            </a:r>
          </a:p>
          <a:p>
            <a:r>
              <a:rPr lang="ru-RU" sz="3200" dirty="0"/>
              <a:t>- развитие внимания, памяти….</a:t>
            </a:r>
          </a:p>
          <a:p>
            <a:r>
              <a:rPr lang="ru-RU" sz="3200" dirty="0"/>
              <a:t>- развитие речи</a:t>
            </a:r>
          </a:p>
          <a:p>
            <a:r>
              <a:rPr lang="ru-RU" sz="3200" dirty="0"/>
              <a:t>- развитие мускулатуры</a:t>
            </a:r>
          </a:p>
          <a:p>
            <a:r>
              <a:rPr lang="ru-RU" sz="3200" dirty="0"/>
              <a:t>- развитие мышления</a:t>
            </a:r>
          </a:p>
          <a:p>
            <a:r>
              <a:rPr lang="ru-RU" sz="3200" dirty="0"/>
              <a:t>-развитие усидчивости</a:t>
            </a:r>
          </a:p>
        </p:txBody>
      </p:sp>
    </p:spTree>
    <p:extLst>
      <p:ext uri="{BB962C8B-B14F-4D97-AF65-F5344CB8AC3E}">
        <p14:creationId xmlns:p14="http://schemas.microsoft.com/office/powerpoint/2010/main" val="255891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2333685"/>
            <a:ext cx="90182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/>
              <a:t>«-»</a:t>
            </a:r>
            <a:endParaRPr lang="ru-RU" sz="3200" dirty="0"/>
          </a:p>
          <a:p>
            <a:pPr marL="457200" indent="-457200">
              <a:buFontTx/>
              <a:buChar char="-"/>
            </a:pPr>
            <a:r>
              <a:rPr lang="ru-RU" sz="3200" dirty="0" smtClean="0"/>
              <a:t>нагрузка </a:t>
            </a:r>
            <a:r>
              <a:rPr lang="ru-RU" sz="3200" dirty="0"/>
              <a:t>на </a:t>
            </a:r>
            <a:r>
              <a:rPr lang="ru-RU" sz="3200" dirty="0" smtClean="0"/>
              <a:t>зрение</a:t>
            </a:r>
          </a:p>
          <a:p>
            <a:pPr marL="457200" indent="-457200">
              <a:buFontTx/>
              <a:buChar char="-"/>
            </a:pPr>
            <a:r>
              <a:rPr lang="ru-RU" sz="3200" dirty="0" smtClean="0"/>
              <a:t>нагрузка </a:t>
            </a:r>
            <a:r>
              <a:rPr lang="ru-RU" sz="3200" dirty="0"/>
              <a:t>на </a:t>
            </a:r>
            <a:r>
              <a:rPr lang="ru-RU" sz="3200" dirty="0" smtClean="0"/>
              <a:t>мышление</a:t>
            </a:r>
            <a:r>
              <a:rPr lang="ru-RU" sz="3200" dirty="0"/>
              <a:t> </a:t>
            </a:r>
            <a:r>
              <a:rPr lang="ru-RU" sz="3200" dirty="0" smtClean="0"/>
              <a:t>и на психическое состояние ребенка</a:t>
            </a:r>
          </a:p>
          <a:p>
            <a:pPr marL="457200" indent="-457200">
              <a:buFontTx/>
              <a:buChar char="-"/>
            </a:pPr>
            <a:r>
              <a:rPr lang="ru-RU" sz="3200" dirty="0" smtClean="0"/>
              <a:t>не </a:t>
            </a:r>
            <a:r>
              <a:rPr lang="ru-RU" sz="3200" dirty="0"/>
              <a:t>развиваются коммуникативные </a:t>
            </a:r>
            <a:r>
              <a:rPr lang="ru-RU" sz="3200" dirty="0" smtClean="0"/>
              <a:t>способности</a:t>
            </a:r>
          </a:p>
          <a:p>
            <a:pPr marL="457200" indent="-457200">
              <a:buFontTx/>
              <a:buChar char="-"/>
            </a:pPr>
            <a:r>
              <a:rPr lang="ru-RU" sz="3200" dirty="0" smtClean="0"/>
              <a:t>слабое </a:t>
            </a:r>
            <a:r>
              <a:rPr lang="ru-RU" sz="3200" dirty="0"/>
              <a:t>физическое </a:t>
            </a:r>
            <a:r>
              <a:rPr lang="ru-RU" sz="3200" dirty="0" smtClean="0"/>
              <a:t>развитие</a:t>
            </a:r>
          </a:p>
          <a:p>
            <a:pPr marL="457200" indent="-457200">
              <a:buFontTx/>
              <a:buChar char="-"/>
            </a:pPr>
            <a:r>
              <a:rPr lang="ru-RU" sz="3200" dirty="0" smtClean="0"/>
              <a:t>отставание </a:t>
            </a:r>
            <a:r>
              <a:rPr lang="ru-RU" sz="3200" dirty="0"/>
              <a:t>в умственном </a:t>
            </a:r>
            <a:r>
              <a:rPr lang="ru-RU" sz="3200" dirty="0" smtClean="0"/>
              <a:t>развитии</a:t>
            </a:r>
          </a:p>
          <a:p>
            <a:pPr marL="457200" indent="-457200">
              <a:buFontTx/>
              <a:buChar char="-"/>
            </a:pPr>
            <a:r>
              <a:rPr lang="ru-RU" sz="3200" dirty="0" smtClean="0"/>
              <a:t>развивается</a:t>
            </a:r>
            <a:r>
              <a:rPr lang="ru-RU" sz="3200" dirty="0"/>
              <a:t> </a:t>
            </a:r>
            <a:r>
              <a:rPr lang="ru-RU" sz="3200" b="1" dirty="0"/>
              <a:t>компьютерная </a:t>
            </a:r>
            <a:r>
              <a:rPr lang="ru-RU" sz="3200" b="1" dirty="0" smtClean="0"/>
              <a:t>зависимость</a:t>
            </a:r>
          </a:p>
          <a:p>
            <a:pPr marL="457200" indent="-457200">
              <a:buFontTx/>
              <a:buChar char="-"/>
            </a:pPr>
            <a:r>
              <a:rPr lang="ru-RU" sz="3200" dirty="0" smtClean="0"/>
              <a:t>вымирание </a:t>
            </a:r>
            <a:r>
              <a:rPr lang="ru-RU" sz="3200" dirty="0"/>
              <a:t>мозговых клеток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303039"/>
            <a:ext cx="8172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/>
              <a:t>А теперь уважаемые </a:t>
            </a:r>
            <a:r>
              <a:rPr lang="ru-RU" sz="3600" b="1" dirty="0"/>
              <a:t>родители</a:t>
            </a:r>
            <a:r>
              <a:rPr lang="ru-RU" sz="3600" dirty="0"/>
              <a:t> давайте поговорим о </a:t>
            </a:r>
            <a:r>
              <a:rPr lang="ru-RU" sz="3600" b="1" dirty="0"/>
              <a:t>пользе и вреде компьютерных игр</a:t>
            </a:r>
            <a:r>
              <a:rPr lang="ru-RU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9653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2" y="-14581"/>
            <a:ext cx="5275268" cy="395135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538" y="3356992"/>
            <a:ext cx="5129736" cy="348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164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59023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/>
              <a:t>Советы по предотвращению развития компьютерной зависимости у </a:t>
            </a:r>
            <a:r>
              <a:rPr lang="ru-RU" sz="3200" b="1" dirty="0" smtClean="0"/>
              <a:t>детей</a:t>
            </a:r>
            <a:endParaRPr lang="ru-RU" sz="32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9511" y="1700808"/>
            <a:ext cx="889247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Так как первопричиной ухода ребенка из реального мира является неудовлетворенность существующей действительностью, необходимо в первую очередь выяснить, что же побудило ребенка уйти «в компьютер».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12648" y="3573016"/>
            <a:ext cx="88617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Поощряйте дружбу ребенка с другими детьми. Приглашайте в гости его друзей и его отпускайте в гости к друзьям.</a:t>
            </a:r>
          </a:p>
          <a:p>
            <a:pPr algn="ctr"/>
            <a:r>
              <a:rPr lang="ru-RU" sz="2400" dirty="0"/>
              <a:t>Родителям придется ознакомиться с популярными у их детей играми. Дети часто думают, что родители запрещают им играть потому, что не понимают, насколько это увлекательно. </a:t>
            </a:r>
          </a:p>
        </p:txBody>
      </p:sp>
    </p:spTree>
    <p:extLst>
      <p:ext uri="{BB962C8B-B14F-4D97-AF65-F5344CB8AC3E}">
        <p14:creationId xmlns:p14="http://schemas.microsoft.com/office/powerpoint/2010/main" val="395064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59023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/>
              <a:t>Советы по предотвращению развития компьютерной зависимости у </a:t>
            </a:r>
            <a:r>
              <a:rPr lang="ru-RU" sz="3200" b="1" dirty="0" smtClean="0"/>
              <a:t>детей</a:t>
            </a:r>
            <a:endParaRPr lang="ru-RU" sz="3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9077" y="1628800"/>
            <a:ext cx="88617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Лишая ребенка желаемого количества времени в интернете, всегда предлагайте альтернативу. Не позволяйте ему маяться от скуки. Его необходимо задействовать в каких-то мероприятиях. Это, в первую очередь, работа по дому, кружки по интересам, спортивные секции.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9078" y="3861048"/>
            <a:ext cx="888939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Рекомендуется ограничивать доступ детей к играм и фильмам, основанным на насилии.</a:t>
            </a:r>
          </a:p>
          <a:p>
            <a:pPr algn="ctr"/>
            <a:r>
              <a:rPr lang="ru-RU" sz="2400" dirty="0"/>
              <a:t>Пребывание ребенка за компьютером необходимо ограничивать. Недопустимо, чтобы дети играли по нескольку часов. </a:t>
            </a:r>
          </a:p>
        </p:txBody>
      </p:sp>
    </p:spTree>
    <p:extLst>
      <p:ext uri="{BB962C8B-B14F-4D97-AF65-F5344CB8AC3E}">
        <p14:creationId xmlns:p14="http://schemas.microsoft.com/office/powerpoint/2010/main" val="45604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79512" y="980728"/>
            <a:ext cx="8784976" cy="129614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dirty="0" smtClean="0"/>
              <a:t> </a:t>
            </a:r>
            <a:r>
              <a:rPr lang="ru-RU" sz="6600" dirty="0" smtClean="0"/>
              <a:t>Спасибо за внимание!</a:t>
            </a:r>
            <a:endParaRPr lang="ru-RU" sz="5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930" y="2924944"/>
            <a:ext cx="3688804" cy="3688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886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2096</TotalTime>
  <Words>270</Words>
  <Application>Microsoft Office PowerPoint</Application>
  <PresentationFormat>Экран (4:3)</PresentationFormat>
  <Paragraphs>42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 «Дети и компьютер: вред и польза умной машины»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«Дети и компьютер: вред и польза умной машины»</dc:title>
  <dc:creator>home</dc:creator>
  <cp:lastModifiedBy>home</cp:lastModifiedBy>
  <cp:revision>12</cp:revision>
  <dcterms:created xsi:type="dcterms:W3CDTF">2018-01-28T09:29:20Z</dcterms:created>
  <dcterms:modified xsi:type="dcterms:W3CDTF">2018-05-29T11:16:32Z</dcterms:modified>
</cp:coreProperties>
</file>